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36" d="100"/>
          <a:sy n="36" d="100"/>
        </p:scale>
        <p:origin x="-14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A63B-E4BB-43D8-ADAB-1E91663E1A41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0BEC-2B16-4DBC-B9CC-8FBC3D04B21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A63B-E4BB-43D8-ADAB-1E91663E1A41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0BEC-2B16-4DBC-B9CC-8FBC3D04B21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A63B-E4BB-43D8-ADAB-1E91663E1A41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0BEC-2B16-4DBC-B9CC-8FBC3D04B21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A63B-E4BB-43D8-ADAB-1E91663E1A41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0BEC-2B16-4DBC-B9CC-8FBC3D04B21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A63B-E4BB-43D8-ADAB-1E91663E1A41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0BEC-2B16-4DBC-B9CC-8FBC3D04B21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A63B-E4BB-43D8-ADAB-1E91663E1A41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0BEC-2B16-4DBC-B9CC-8FBC3D04B21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A63B-E4BB-43D8-ADAB-1E91663E1A41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0BEC-2B16-4DBC-B9CC-8FBC3D04B21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A63B-E4BB-43D8-ADAB-1E91663E1A41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0BEC-2B16-4DBC-B9CC-8FBC3D04B21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A63B-E4BB-43D8-ADAB-1E91663E1A41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0BEC-2B16-4DBC-B9CC-8FBC3D04B21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A63B-E4BB-43D8-ADAB-1E91663E1A41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0BEC-2B16-4DBC-B9CC-8FBC3D04B21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8A63B-E4BB-43D8-ADAB-1E91663E1A41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10BEC-2B16-4DBC-B9CC-8FBC3D04B219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8A63B-E4BB-43D8-ADAB-1E91663E1A41}" type="datetimeFigureOut">
              <a:rPr lang="ar-IQ" smtClean="0"/>
              <a:pPr/>
              <a:t>02/04/1440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10BEC-2B16-4DBC-B9CC-8FBC3D04B219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142852"/>
            <a:ext cx="7772400" cy="1470025"/>
          </a:xfrm>
        </p:spPr>
        <p:txBody>
          <a:bodyPr>
            <a:normAutofit/>
          </a:bodyPr>
          <a:lstStyle/>
          <a:p>
            <a:r>
              <a:rPr lang="ar-IQ" b="1" dirty="0"/>
              <a:t>3-وضع الدفاع بالنسبة لملازمته للخصم (الهجوم</a:t>
            </a:r>
            <a:r>
              <a:rPr lang="ar-IQ" b="1" dirty="0" smtClean="0"/>
              <a:t>):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57224" y="1714488"/>
            <a:ext cx="7786742" cy="4429156"/>
          </a:xfrm>
        </p:spPr>
        <p:txBody>
          <a:bodyPr>
            <a:normAutofit/>
          </a:bodyPr>
          <a:lstStyle/>
          <a:p>
            <a:pPr algn="just"/>
            <a:r>
              <a:rPr lang="ar-IQ" dirty="0">
                <a:solidFill>
                  <a:schemeClr val="tx1"/>
                </a:solidFill>
              </a:rPr>
              <a:t>ذكرنا سابقا </a:t>
            </a:r>
            <a:r>
              <a:rPr lang="ar-IQ" dirty="0" err="1">
                <a:solidFill>
                  <a:schemeClr val="tx1"/>
                </a:solidFill>
              </a:rPr>
              <a:t>ان</a:t>
            </a:r>
            <a:r>
              <a:rPr lang="ar-IQ" dirty="0">
                <a:solidFill>
                  <a:schemeClr val="tx1"/>
                </a:solidFill>
              </a:rPr>
              <a:t> </a:t>
            </a:r>
            <a:r>
              <a:rPr lang="ar-IQ" dirty="0" err="1">
                <a:solidFill>
                  <a:schemeClr val="tx1"/>
                </a:solidFill>
              </a:rPr>
              <a:t>انواع</a:t>
            </a:r>
            <a:r>
              <a:rPr lang="ar-IQ" dirty="0">
                <a:solidFill>
                  <a:schemeClr val="tx1"/>
                </a:solidFill>
              </a:rPr>
              <a:t> الدفاع (رجل لرجل) تقسم بالنسبة للمسافة بين للهجوم والدفاع وبالنسبة للملعب وهنا يمكننا </a:t>
            </a:r>
            <a:r>
              <a:rPr lang="ar-IQ" dirty="0" err="1">
                <a:solidFill>
                  <a:schemeClr val="tx1"/>
                </a:solidFill>
              </a:rPr>
              <a:t>ايضا</a:t>
            </a:r>
            <a:r>
              <a:rPr lang="ar-IQ" dirty="0">
                <a:solidFill>
                  <a:schemeClr val="tx1"/>
                </a:solidFill>
              </a:rPr>
              <a:t> تقسيم الدفاع بالنسبة لملازمته لخصمه الهجوم الهجوم فهنالك نوعان هما: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IQ" dirty="0">
                <a:solidFill>
                  <a:schemeClr val="tx1"/>
                </a:solidFill>
              </a:rPr>
              <a:t>1-الطريقة المباشرة</a:t>
            </a: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ar-IQ" dirty="0">
                <a:solidFill>
                  <a:schemeClr val="tx1"/>
                </a:solidFill>
              </a:rPr>
              <a:t>2-طريقة الدفاع مع تغيير الخصم:</a:t>
            </a:r>
            <a:endParaRPr lang="en-US" dirty="0">
              <a:solidFill>
                <a:schemeClr val="tx1"/>
              </a:solidFill>
            </a:endParaRPr>
          </a:p>
          <a:p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dirty="0"/>
              <a:t>1-الطريقة المباشرة</a:t>
            </a:r>
            <a:r>
              <a:rPr lang="ar-IQ" dirty="0" smtClean="0"/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/>
              <a:t>في هذه الطريقة يجب على اللاعب المدافع ملازمه خصمه اللاعب المهاجم </a:t>
            </a:r>
            <a:r>
              <a:rPr lang="ar-IQ" dirty="0" err="1"/>
              <a:t>اينما</a:t>
            </a:r>
            <a:r>
              <a:rPr lang="ar-IQ" dirty="0"/>
              <a:t> وجد في الملعب </a:t>
            </a:r>
            <a:r>
              <a:rPr lang="ar-IQ" dirty="0" err="1"/>
              <a:t>ولايجوز</a:t>
            </a:r>
            <a:r>
              <a:rPr lang="ar-IQ" dirty="0"/>
              <a:t> </a:t>
            </a:r>
            <a:r>
              <a:rPr lang="ar-IQ" dirty="0" err="1"/>
              <a:t>ان</a:t>
            </a:r>
            <a:r>
              <a:rPr lang="ar-IQ" dirty="0"/>
              <a:t> يتركه </a:t>
            </a:r>
            <a:r>
              <a:rPr lang="ar-IQ" dirty="0" err="1"/>
              <a:t>ابدا</a:t>
            </a:r>
            <a:r>
              <a:rPr lang="ar-IQ" dirty="0"/>
              <a:t>، بل يحاول التخلص من جميع المحاولات الهجومية التي يستخدمها المهاجم للهروب منه سواء كانت هذه المحاولات فردية بالمراوغة </a:t>
            </a:r>
            <a:r>
              <a:rPr lang="ar-IQ" dirty="0" err="1"/>
              <a:t>او</a:t>
            </a:r>
            <a:r>
              <a:rPr lang="ar-IQ" dirty="0"/>
              <a:t> الخداع </a:t>
            </a:r>
            <a:r>
              <a:rPr lang="ar-IQ" dirty="0" err="1"/>
              <a:t>او</a:t>
            </a:r>
            <a:r>
              <a:rPr lang="ar-IQ" dirty="0"/>
              <a:t> فرقية بواسطة مساعدة زملائه الهجوميين.</a:t>
            </a:r>
            <a:endParaRPr lang="en-US" dirty="0"/>
          </a:p>
          <a:p>
            <a:r>
              <a:rPr lang="ar-IQ" dirty="0"/>
              <a:t>هناك عدة تمارين يمكن تدريب اللاعب المدافع عليهم لكي يبقى ملازما لخصمه الهجوم ويتخلص من جميع مناوراته الهجومية ومن هذه التمارين: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r>
              <a:rPr lang="ar-IQ" b="1" dirty="0"/>
              <a:t>أ- الانزلاق أو المرور الأمامي:</a:t>
            </a:r>
            <a:endParaRPr lang="en-US" dirty="0"/>
          </a:p>
          <a:p>
            <a:r>
              <a:rPr lang="ar-IQ" dirty="0"/>
              <a:t>ويقصد بانزلاق الأمامي هو المدافع بين المهاجم والستار </a:t>
            </a:r>
            <a:r>
              <a:rPr lang="ar-IQ" dirty="0" err="1"/>
              <a:t>او</a:t>
            </a:r>
            <a:r>
              <a:rPr lang="ar-IQ" dirty="0"/>
              <a:t> الحجز الذي كونه زملاء المهاجم .</a:t>
            </a:r>
            <a:endParaRPr lang="en-US" dirty="0"/>
          </a:p>
          <a:p>
            <a:r>
              <a:rPr lang="ar-IQ" b="1" dirty="0"/>
              <a:t>ب-المرور بين الستار أو الحاجز والمدافع من إمامه</a:t>
            </a:r>
            <a:endParaRPr lang="en-US" dirty="0"/>
          </a:p>
          <a:p>
            <a:r>
              <a:rPr lang="ar-IQ" b="1" dirty="0"/>
              <a:t>ج- المرور من خلف الزميل المدافع.</a:t>
            </a:r>
            <a:endParaRPr lang="en-US" dirty="0"/>
          </a:p>
          <a:p>
            <a:r>
              <a:rPr lang="ar-IQ" b="1" dirty="0"/>
              <a:t>	</a:t>
            </a:r>
            <a:r>
              <a:rPr lang="ar-IQ" dirty="0"/>
              <a:t>إذا لم يستطيع المدافع المرور بين الحاجز وزميله المدافع فانه يسرع لملاحقة خصمه مارا من خلف زميله المدافع.</a:t>
            </a:r>
            <a:endParaRPr lang="en-US" dirty="0"/>
          </a:p>
          <a:p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155</Words>
  <Application>Microsoft Office PowerPoint</Application>
  <PresentationFormat>عرض على الشاشة (3:4)‏</PresentationFormat>
  <Paragraphs>12</Paragraphs>
  <Slides>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3-وضع الدفاع بالنسبة لملازمته للخصم (الهجوم):</vt:lpstr>
      <vt:lpstr>1-الطريقة المباشرة:</vt:lpstr>
      <vt:lpstr>الشريحة 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3-وضع الدفاع بالنسبة لملازمته للخصم (الهجوم):</dc:title>
  <dc:creator>KING</dc:creator>
  <cp:lastModifiedBy>Wisam</cp:lastModifiedBy>
  <cp:revision>1</cp:revision>
  <dcterms:created xsi:type="dcterms:W3CDTF">2018-12-11T19:37:32Z</dcterms:created>
  <dcterms:modified xsi:type="dcterms:W3CDTF">2018-12-10T11:09:19Z</dcterms:modified>
</cp:coreProperties>
</file>